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3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61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070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582738" y="5389563"/>
            <a:ext cx="3586670" cy="3650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1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82738" y="5711637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6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PRESENTER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82738" y="6033711"/>
            <a:ext cx="3586670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DATE OF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509586" y="1203608"/>
            <a:ext cx="5366702" cy="3234280"/>
          </a:xfrm>
          <a:prstGeom prst="rect">
            <a:avLst/>
          </a:prstGeom>
        </p:spPr>
        <p:txBody>
          <a:bodyPr lIns="288000" tIns="288000" rIns="288000" bIns="0"/>
          <a:lstStyle>
            <a:lvl1pPr marL="0" indent="0">
              <a:buNone/>
              <a:defRPr sz="4600" b="1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/>
              <a:t>PRESENTATION TITLE GOES HERE UPPERCASE 48PT </a:t>
            </a:r>
          </a:p>
        </p:txBody>
      </p:sp>
    </p:spTree>
    <p:extLst>
      <p:ext uri="{BB962C8B-B14F-4D97-AF65-F5344CB8AC3E}">
        <p14:creationId xmlns:p14="http://schemas.microsoft.com/office/powerpoint/2010/main" val="240557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71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26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20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09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42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34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19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25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2EC3E-4A4B-4B92-8E6B-97641F34A1D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35287-E0D7-4D2E-9CB4-10C8DEC340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0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.henderson@qub.ac.uk" TargetMode="External"/><Relationship Id="rId2" Type="http://schemas.openxmlformats.org/officeDocument/2006/relationships/hyperlink" Target="https://forms.office.com/e/AbHVGK8KM7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724270" y="4305742"/>
            <a:ext cx="3868809" cy="1957897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Please register your interest by clicking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this link</a:t>
            </a:r>
            <a:r>
              <a:rPr lang="en-US" dirty="0">
                <a:solidFill>
                  <a:schemeClr val="tx1"/>
                </a:solidFill>
              </a:rPr>
              <a:t> by Friday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July 2025. Confirmation of allocated places will be emailed by Friday 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August 2025.</a:t>
            </a:r>
          </a:p>
          <a:p>
            <a:r>
              <a:rPr lang="en-US" sz="1100" dirty="0">
                <a:solidFill>
                  <a:schemeClr val="tx1"/>
                </a:solidFill>
              </a:rPr>
              <a:t>For further information please contact </a:t>
            </a:r>
            <a:r>
              <a:rPr lang="en-US" sz="1100" dirty="0" err="1">
                <a:solidFill>
                  <a:schemeClr val="tx1"/>
                </a:solidFill>
              </a:rPr>
              <a:t>Programme</a:t>
            </a:r>
            <a:r>
              <a:rPr lang="en-US" sz="1100" dirty="0">
                <a:solidFill>
                  <a:schemeClr val="tx1"/>
                </a:solidFill>
              </a:rPr>
              <a:t> Secretary, Nicola Henderson, at </a:t>
            </a:r>
            <a:r>
              <a:rPr lang="en-US" sz="1100" dirty="0">
                <a:solidFill>
                  <a:schemeClr val="tx1"/>
                </a:solidFill>
                <a:hlinkClick r:id="rId3"/>
              </a:rPr>
              <a:t>n.henderson@qub.ac.uk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925350" y="2060619"/>
            <a:ext cx="3586670" cy="4649274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Details of Workshop</a:t>
            </a:r>
          </a:p>
          <a:p>
            <a:r>
              <a:rPr lang="en-GB" sz="16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Supervisor Check-in Workshop </a:t>
            </a:r>
            <a:r>
              <a:rPr lang="en-US" sz="16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will be facilitated by Dr Alex Rowell.</a:t>
            </a:r>
          </a:p>
          <a:p>
            <a:r>
              <a:rPr lang="en-GB" sz="16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training is aimed at creating a space for a check-in/refresher as you transition to supervising trainees. </a:t>
            </a:r>
            <a:r>
              <a:rPr lang="en-GB" sz="1600" kern="100" dirty="0">
                <a:solidFill>
                  <a:schemeClr val="tx1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 those who have a</a:t>
            </a:r>
            <a:r>
              <a:rPr lang="en-GB" sz="16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lready started supervising, this can also be a space where we confidentially process/discuss working with supervisees (supervision of supervision). </a:t>
            </a:r>
          </a:p>
          <a:p>
            <a:r>
              <a:rPr lang="en-US" sz="16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workshop will be delivered in person in Queen’s University Belfast. If there is a change to delivery, we will let you know as soon as possible.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509586" y="1203608"/>
            <a:ext cx="4826820" cy="273082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Doctorate in Clinical Psychology</a:t>
            </a:r>
          </a:p>
          <a:p>
            <a:r>
              <a:rPr lang="en-US" sz="3200" dirty="0">
                <a:solidFill>
                  <a:schemeClr val="tx1"/>
                </a:solidFill>
              </a:rPr>
              <a:t>Supervisor Check-in Workshop 2025</a:t>
            </a:r>
          </a:p>
          <a:p>
            <a:r>
              <a:rPr lang="en-US" sz="2400" dirty="0">
                <a:solidFill>
                  <a:schemeClr val="tx1"/>
                </a:solidFill>
              </a:rPr>
              <a:t>Friday 3</a:t>
            </a:r>
            <a:r>
              <a:rPr lang="en-US" sz="2400" baseline="30000" dirty="0">
                <a:solidFill>
                  <a:schemeClr val="tx1"/>
                </a:solidFill>
              </a:rPr>
              <a:t>rd</a:t>
            </a:r>
            <a:r>
              <a:rPr lang="en-US" sz="2400" dirty="0">
                <a:solidFill>
                  <a:schemeClr val="tx1"/>
                </a:solidFill>
              </a:rPr>
              <a:t> October 2025</a:t>
            </a:r>
          </a:p>
          <a:p>
            <a:r>
              <a:rPr lang="en-US" sz="2400">
                <a:solidFill>
                  <a:schemeClr val="tx1"/>
                </a:solidFill>
              </a:rPr>
              <a:t>9.00am </a:t>
            </a:r>
            <a:r>
              <a:rPr lang="en-US" sz="2400" dirty="0">
                <a:solidFill>
                  <a:schemeClr val="tx1"/>
                </a:solidFill>
              </a:rPr>
              <a:t>– 1.30pm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a92ce6-2a38-46b4-9029-d4bb4d216744">
      <Terms xmlns="http://schemas.microsoft.com/office/infopath/2007/PartnerControls"/>
    </lcf76f155ced4ddcb4097134ff3c332f>
    <TaxCatchAll xmlns="5b0534d2-e9d2-46a8-bd7c-9ac4c2b8347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621B7A88CADF49B04B6914440CECF7" ma:contentTypeVersion="15" ma:contentTypeDescription="Create a new document." ma:contentTypeScope="" ma:versionID="c6387643a197a68aba4e2fc370f306aa">
  <xsd:schema xmlns:xsd="http://www.w3.org/2001/XMLSchema" xmlns:xs="http://www.w3.org/2001/XMLSchema" xmlns:p="http://schemas.microsoft.com/office/2006/metadata/properties" xmlns:ns2="67a92ce6-2a38-46b4-9029-d4bb4d216744" xmlns:ns3="5b0534d2-e9d2-46a8-bd7c-9ac4c2b8347d" targetNamespace="http://schemas.microsoft.com/office/2006/metadata/properties" ma:root="true" ma:fieldsID="f8681e29f26191e17d883dfc6b9b6d3d" ns2:_="" ns3:_="">
    <xsd:import namespace="67a92ce6-2a38-46b4-9029-d4bb4d216744"/>
    <xsd:import namespace="5b0534d2-e9d2-46a8-bd7c-9ac4c2b834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a92ce6-2a38-46b4-9029-d4bb4d216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e49ff12-39f2-416e-aa91-245a66e610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534d2-e9d2-46a8-bd7c-9ac4c2b8347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dbbcfa5-7433-4755-a38a-222118f755f6}" ma:internalName="TaxCatchAll" ma:showField="CatchAllData" ma:web="5b0534d2-e9d2-46a8-bd7c-9ac4c2b834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D69453-BDF4-4634-AA77-DEE3ECFE58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F01AD6-1ED5-4236-A563-6DA430FB0BFD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67a92ce6-2a38-46b4-9029-d4bb4d216744"/>
    <ds:schemaRef ds:uri="http://schemas.microsoft.com/office/2006/metadata/properties"/>
    <ds:schemaRef ds:uri="http://schemas.openxmlformats.org/package/2006/metadata/core-properties"/>
    <ds:schemaRef ds:uri="5b0534d2-e9d2-46a8-bd7c-9ac4c2b8347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75C592-9B6A-4B68-B106-526264DDFE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a92ce6-2a38-46b4-9029-d4bb4d216744"/>
    <ds:schemaRef ds:uri="5b0534d2-e9d2-46a8-bd7c-9ac4c2b834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156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 Adair</dc:creator>
  <cp:lastModifiedBy>Nicola Henderson</cp:lastModifiedBy>
  <cp:revision>60</cp:revision>
  <cp:lastPrinted>2017-10-09T10:21:52Z</cp:lastPrinted>
  <dcterms:created xsi:type="dcterms:W3CDTF">2017-10-09T10:16:20Z</dcterms:created>
  <dcterms:modified xsi:type="dcterms:W3CDTF">2025-05-21T09:56:41Z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0x010100EB621B7A88CADF49B04B6914440CECF7</vt:lpwstr>
  </property>
  <property fmtid="{D5CDD505-2E9C-101B-9397-08002B2CF9AE}" pid="3" name="MediaServiceImageTags">
    <vt:lpwstr/>
  </property>
</Properties>
</file>